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3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>
      <p:cViewPr varScale="1">
        <p:scale>
          <a:sx n="117" d="100"/>
          <a:sy n="117" d="100"/>
        </p:scale>
        <p:origin x="80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6DCEE4-0F5E-1D18-DCF9-73195F8F5E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F73483-3C8D-0B32-BB59-DB19BA63B0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D49BA7-D098-F264-CD75-013B14D2A3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6BE6F-5E02-704F-9917-4A16B9C54781}" type="datetimeFigureOut">
              <a:rPr lang="en-US" smtClean="0"/>
              <a:t>5/8/25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2B3752-1854-961D-500E-7B85B7681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BFE2FF-DC2D-EA64-4075-723C708B43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32143-3349-E24B-8BE2-46E26D0E3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373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074514-0115-4F35-EE55-94310DAA6D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0D37CE-7BFE-F9C5-27FB-11C1497E69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471B26-E0CB-DA41-7FB5-07367B866F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6BE6F-5E02-704F-9917-4A16B9C54781}" type="datetimeFigureOut">
              <a:rPr lang="en-US" smtClean="0"/>
              <a:t>5/8/25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D29FFF-2A68-FE53-E3E0-1636FC621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7446FB-0D16-E95E-9F92-D49F9B06B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32143-3349-E24B-8BE2-46E26D0E3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147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4B34E0-E140-AC30-5561-DEF37964E63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DEB424-CBDA-9353-3DE4-319455D301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09BEE1-1D04-2126-89BD-19123C5664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6BE6F-5E02-704F-9917-4A16B9C54781}" type="datetimeFigureOut">
              <a:rPr lang="en-US" smtClean="0"/>
              <a:t>5/8/25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F46971-C8CE-5F89-DBFC-57DB5AB34D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FE5744-C9A2-1D2E-22D9-B99222AB98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32143-3349-E24B-8BE2-46E26D0E3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009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D2C260-38FF-E01B-D7A0-0601CAC1E2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F052A1-2132-67CB-EBD1-BF61B6C3B1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0CC8D4-A72E-34D3-1812-6DB31E8383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6BE6F-5E02-704F-9917-4A16B9C54781}" type="datetimeFigureOut">
              <a:rPr lang="en-US" smtClean="0"/>
              <a:t>5/8/25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DD1AFC-341F-F44A-64F6-142392D4F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903740-BA58-B5A2-1275-0337C94D6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32143-3349-E24B-8BE2-46E26D0E3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676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8B34A8-FEB9-DF37-7FB4-7994B45DBB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D66E08-48DF-25BB-6A0B-5CC1B887FF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99A239-50FE-4A03-4658-284A86DA4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6BE6F-5E02-704F-9917-4A16B9C54781}" type="datetimeFigureOut">
              <a:rPr lang="en-US" smtClean="0"/>
              <a:t>5/8/25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B428B1-F532-1CD9-50B6-7AA3B914F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547BFC-8A9C-0591-9189-91E7DDCFD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32143-3349-E24B-8BE2-46E26D0E3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973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75AFF8-E31C-876C-30B3-BED50559F7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2C7C1A-A5AE-E842-A187-B7455E2E58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ED1AB9-ECF3-E800-FAD5-165617BBA9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AC6402-F13C-2C21-0FFD-1BEA5E2C9E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6BE6F-5E02-704F-9917-4A16B9C54781}" type="datetimeFigureOut">
              <a:rPr lang="en-US" smtClean="0"/>
              <a:t>5/8/25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804FE1-90F7-B511-5C2C-2BE98117AA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4B83A7-85AA-5564-DF9A-874D34F04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32143-3349-E24B-8BE2-46E26D0E3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630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1032EE-9452-8B41-2947-9E398ECD64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A95DCD-3066-850C-B9A3-F257AEC290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BC2936-B246-4003-834F-F792FF12EC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891035-BC17-F42C-F774-958B45C69A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3C7B97D-6F09-A1F2-364B-F0FC8D71DB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7E10677-513C-24DE-4E9E-6773702371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6BE6F-5E02-704F-9917-4A16B9C54781}" type="datetimeFigureOut">
              <a:rPr lang="en-US" smtClean="0"/>
              <a:t>5/8/25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C6144E5-9F97-8A75-2998-4124C3D55C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CD8148F-4F3B-EFD7-D991-2E40F6355A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32143-3349-E24B-8BE2-46E26D0E3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6124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53E973-A8DE-241B-8B8D-811A0C7104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1BF8A3C-FE19-6F97-691F-6D07DB875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6BE6F-5E02-704F-9917-4A16B9C54781}" type="datetimeFigureOut">
              <a:rPr lang="en-US" smtClean="0"/>
              <a:t>5/8/25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4A157F-EAEA-D909-C3FD-424C00173D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D48F461-324D-2AA2-ABB0-037F4881F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32143-3349-E24B-8BE2-46E26D0E3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819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5CF3351-FAE7-CCA7-D157-BD9409B7D7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6BE6F-5E02-704F-9917-4A16B9C54781}" type="datetimeFigureOut">
              <a:rPr lang="en-US" smtClean="0"/>
              <a:t>5/8/25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581B18E-2A9F-D76D-A8B5-FD9A47862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A4CC15-0924-69FB-D9E0-4A4CB89CB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32143-3349-E24B-8BE2-46E26D0E3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967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EBA3D1-1DC8-E2BA-29DE-A88363658B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F0BDA5-DC01-046D-7CF6-846B8B0B35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BDB9D4-ECF0-CF06-93D2-F1AA5B6E78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14212F-34B3-F8FA-646D-A6E001015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6BE6F-5E02-704F-9917-4A16B9C54781}" type="datetimeFigureOut">
              <a:rPr lang="en-US" smtClean="0"/>
              <a:t>5/8/25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8B813D-64BA-C3C8-851F-053F43DE76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398567-D6B3-BD39-68C8-D3BFCB749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32143-3349-E24B-8BE2-46E26D0E3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601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D24B2C-25BE-A235-46C2-02A9168015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39D30B1-14C1-EF8A-15DF-ACBD0FE68C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8D1BBE-AEAE-48B9-92E6-49BB58AFE3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CBB223-1E75-681D-DB84-4F8B257DF5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6BE6F-5E02-704F-9917-4A16B9C54781}" type="datetimeFigureOut">
              <a:rPr lang="en-US" smtClean="0"/>
              <a:t>5/8/25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8A3303-BFFA-F4D9-CCC1-751CE6A3C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C323C2-0202-3DD4-55FB-D6C752564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32143-3349-E24B-8BE2-46E26D0E3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595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4E549F0-FED0-F69F-71A8-4F89A4CAA8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AB1A19-8D13-1CFE-17E9-5E9B8E1408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B8791E-0354-88F5-773B-ABBD20F5D0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776BE6F-5E02-704F-9917-4A16B9C54781}" type="datetimeFigureOut">
              <a:rPr lang="en-US" smtClean="0"/>
              <a:t>5/8/25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4FE7F8-640D-0599-5626-31C4E051E8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1BC883-33CA-961B-7173-F8BE22E3B7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C732143-3349-E24B-8BE2-46E26D0E3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457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40C9D1F5-F019-EC35-992A-1C24619204A8}"/>
              </a:ext>
            </a:extLst>
          </p:cNvPr>
          <p:cNvSpPr txBox="1">
            <a:spLocks/>
          </p:cNvSpPr>
          <p:nvPr/>
        </p:nvSpPr>
        <p:spPr>
          <a:xfrm>
            <a:off x="2092518" y="2336694"/>
            <a:ext cx="8006963" cy="2835965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5000" lnSpcReduction="10000"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72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>
                <a:latin typeface="Lao MN" pitchFamily="2" charset="0"/>
                <a:cs typeface="Lao MN" pitchFamily="2" charset="0"/>
              </a:rPr>
              <a:t>Use this template for your presentation </a:t>
            </a:r>
          </a:p>
          <a:p>
            <a:endParaRPr lang="en-US" sz="3600" b="0" dirty="0">
              <a:latin typeface="Lao MN" pitchFamily="2" charset="0"/>
              <a:cs typeface="Lao MN" pitchFamily="2" charset="0"/>
            </a:endParaRPr>
          </a:p>
          <a:p>
            <a:r>
              <a:rPr lang="en-US" sz="3600" b="0" dirty="0">
                <a:latin typeface="Lao MN" pitchFamily="2" charset="0"/>
                <a:cs typeface="Lao MN" pitchFamily="2" charset="0"/>
              </a:rPr>
              <a:t>Fill out the sections highlighted in </a:t>
            </a:r>
            <a:r>
              <a:rPr lang="en-US" sz="3600" b="0" dirty="0">
                <a:highlight>
                  <a:srgbClr val="FFFF00"/>
                </a:highlight>
                <a:latin typeface="Lao MN" pitchFamily="2" charset="0"/>
                <a:cs typeface="Lao MN" pitchFamily="2" charset="0"/>
              </a:rPr>
              <a:t>yellow</a:t>
            </a:r>
            <a:r>
              <a:rPr lang="en-US" sz="3600" b="0" dirty="0">
                <a:latin typeface="Lao MN" pitchFamily="2" charset="0"/>
                <a:cs typeface="Lao MN" pitchFamily="2" charset="0"/>
              </a:rPr>
              <a:t>.</a:t>
            </a:r>
          </a:p>
          <a:p>
            <a:r>
              <a:rPr lang="en-US" sz="3600" b="0" dirty="0">
                <a:latin typeface="Lao MN" pitchFamily="2" charset="0"/>
                <a:cs typeface="Lao MN" pitchFamily="2" charset="0"/>
              </a:rPr>
              <a:t> </a:t>
            </a:r>
          </a:p>
          <a:p>
            <a:r>
              <a:rPr lang="en-US" sz="3600" b="0" dirty="0">
                <a:latin typeface="Lao MN" pitchFamily="2" charset="0"/>
                <a:cs typeface="Lao MN" pitchFamily="2" charset="0"/>
              </a:rPr>
              <a:t>Delete the sections highlighted in </a:t>
            </a:r>
            <a:r>
              <a:rPr lang="en-US" sz="3600" b="0" dirty="0">
                <a:highlight>
                  <a:srgbClr val="00FF00"/>
                </a:highlight>
                <a:latin typeface="Lao MN" pitchFamily="2" charset="0"/>
                <a:cs typeface="Lao MN" pitchFamily="2" charset="0"/>
              </a:rPr>
              <a:t>green</a:t>
            </a:r>
            <a:r>
              <a:rPr lang="en-US" sz="3600" b="0" dirty="0">
                <a:latin typeface="Lao MN" pitchFamily="2" charset="0"/>
                <a:cs typeface="Lao MN" pitchFamily="2" charset="0"/>
              </a:rPr>
              <a:t>. </a:t>
            </a:r>
            <a:endParaRPr lang="en-US" sz="2400" b="0" dirty="0">
              <a:latin typeface="Lao MN" pitchFamily="2" charset="0"/>
              <a:cs typeface="Lao MN" pitchFamily="2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F5B3944F-A651-7E03-E14B-8C04E0ECB40F}"/>
              </a:ext>
            </a:extLst>
          </p:cNvPr>
          <p:cNvSpPr txBox="1">
            <a:spLocks/>
          </p:cNvSpPr>
          <p:nvPr/>
        </p:nvSpPr>
        <p:spPr>
          <a:xfrm>
            <a:off x="7321826" y="703364"/>
            <a:ext cx="4870174" cy="52014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47500" lnSpcReduction="20000"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72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0" dirty="0">
                <a:highlight>
                  <a:srgbClr val="00FF00"/>
                </a:highlight>
                <a:latin typeface="Lao MN" pitchFamily="2" charset="0"/>
                <a:cs typeface="Lao MN" pitchFamily="2" charset="0"/>
              </a:rPr>
              <a:t>Delete this slide when you have finished. </a:t>
            </a:r>
            <a:endParaRPr lang="en-US" sz="2400" b="0" dirty="0">
              <a:highlight>
                <a:srgbClr val="00FF00"/>
              </a:highlight>
              <a:latin typeface="Lao MN" pitchFamily="2" charset="0"/>
              <a:cs typeface="Lao M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1022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B75C8F-2E2C-7E77-ADD5-56185D90E1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DB2226-E63A-D63E-D247-B89AB2FCD049}"/>
              </a:ext>
            </a:extLst>
          </p:cNvPr>
          <p:cNvSpPr txBox="1">
            <a:spLocks/>
          </p:cNvSpPr>
          <p:nvPr/>
        </p:nvSpPr>
        <p:spPr>
          <a:xfrm>
            <a:off x="5733492" y="863059"/>
            <a:ext cx="5912540" cy="355773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72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500" u="sng" dirty="0">
                <a:latin typeface="Calibri" panose="020F0502020204030204" pitchFamily="34" charset="0"/>
                <a:cs typeface="Calibri" panose="020F0502020204030204" pitchFamily="34" charset="0"/>
              </a:rPr>
              <a:t>Session</a:t>
            </a:r>
            <a:r>
              <a:rPr lang="en-US" sz="2500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sz="2500" b="0" dirty="0"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XXX</a:t>
            </a:r>
          </a:p>
          <a:p>
            <a:endParaRPr lang="en-US" sz="2500" b="0" dirty="0">
              <a:highlight>
                <a:srgbClr val="FFFF00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500" u="sng" dirty="0">
                <a:latin typeface="Calibri" panose="020F0502020204030204" pitchFamily="34" charset="0"/>
                <a:cs typeface="Calibri" panose="020F0502020204030204" pitchFamily="34" charset="0"/>
              </a:rPr>
              <a:t>Paper</a:t>
            </a:r>
            <a:r>
              <a:rPr lang="en-US" sz="2500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sz="2500" b="0" dirty="0"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XXXX</a:t>
            </a:r>
          </a:p>
          <a:p>
            <a:endParaRPr lang="en-US" sz="2500" b="0" dirty="0">
              <a:highlight>
                <a:srgbClr val="FFFF00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u="sng" dirty="0">
                <a:latin typeface="Calibri" panose="020F0502020204030204" pitchFamily="34" charset="0"/>
                <a:cs typeface="Calibri" panose="020F0502020204030204" pitchFamily="34" charset="0"/>
              </a:rPr>
              <a:t>Authors:</a:t>
            </a:r>
            <a:r>
              <a:rPr lang="en-US" sz="2000" b="0" dirty="0"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XXXX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45EF2A6-C7F3-66C0-9CE1-E03CAE6FD51C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</a:blip>
          <a:srcRect r="-2" b="8499"/>
          <a:stretch/>
        </p:blipFill>
        <p:spPr>
          <a:xfrm>
            <a:off x="545968" y="975219"/>
            <a:ext cx="4907606" cy="4907562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F62737C9-EF2C-CC94-CEAD-C81768AD670A}"/>
              </a:ext>
            </a:extLst>
          </p:cNvPr>
          <p:cNvSpPr txBox="1">
            <a:spLocks/>
          </p:cNvSpPr>
          <p:nvPr/>
        </p:nvSpPr>
        <p:spPr>
          <a:xfrm>
            <a:off x="6081386" y="4850863"/>
            <a:ext cx="5776592" cy="16428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72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rgbClr val="7F7F7F"/>
                </a:solidFill>
                <a:latin typeface="Lao MN" pitchFamily="2" charset="0"/>
                <a:cs typeface="Lao MN" pitchFamily="2" charset="0"/>
              </a:rPr>
              <a:t>10</a:t>
            </a:r>
            <a:r>
              <a:rPr lang="en-US" sz="3600" baseline="30000" dirty="0">
                <a:solidFill>
                  <a:srgbClr val="7F7F7F"/>
                </a:solidFill>
                <a:latin typeface="Lao MN" pitchFamily="2" charset="0"/>
                <a:cs typeface="Lao MN" pitchFamily="2" charset="0"/>
              </a:rPr>
              <a:t>th</a:t>
            </a:r>
            <a:r>
              <a:rPr lang="en-US" sz="3600" dirty="0">
                <a:solidFill>
                  <a:srgbClr val="7F7F7F"/>
                </a:solidFill>
                <a:latin typeface="Lao MN" pitchFamily="2" charset="0"/>
                <a:cs typeface="Lao MN" pitchFamily="2" charset="0"/>
              </a:rPr>
              <a:t> World Archaeological Congress</a:t>
            </a:r>
            <a:br>
              <a:rPr lang="en-US" sz="3600" dirty="0">
                <a:solidFill>
                  <a:srgbClr val="7F7F7F"/>
                </a:solidFill>
                <a:latin typeface="Lao MN" pitchFamily="2" charset="0"/>
                <a:cs typeface="Lao MN" pitchFamily="2" charset="0"/>
              </a:rPr>
            </a:br>
            <a:r>
              <a:rPr lang="en-US" sz="2400" b="0" dirty="0">
                <a:solidFill>
                  <a:srgbClr val="7F7F7F"/>
                </a:solidFill>
                <a:latin typeface="Lao MN" pitchFamily="2" charset="0"/>
                <a:cs typeface="Lao MN" pitchFamily="2" charset="0"/>
              </a:rPr>
              <a:t>Darwin,  Australia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7E9A057-5FC3-708C-5080-2A30FF3B6ECA}"/>
              </a:ext>
            </a:extLst>
          </p:cNvPr>
          <p:cNvSpPr/>
          <p:nvPr/>
        </p:nvSpPr>
        <p:spPr>
          <a:xfrm>
            <a:off x="402920" y="364300"/>
            <a:ext cx="11386159" cy="13778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0458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8C676BF-7DB2-C7FB-6D78-228794D42B55}"/>
              </a:ext>
            </a:extLst>
          </p:cNvPr>
          <p:cNvSpPr txBox="1">
            <a:spLocks/>
          </p:cNvSpPr>
          <p:nvPr/>
        </p:nvSpPr>
        <p:spPr>
          <a:xfrm>
            <a:off x="2820815" y="2753768"/>
            <a:ext cx="6550370" cy="135046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72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dirty="0">
                <a:highlight>
                  <a:srgbClr val="00FF00"/>
                </a:highlight>
                <a:latin typeface="Lao MN" pitchFamily="2" charset="0"/>
                <a:cs typeface="Lao MN" pitchFamily="2" charset="0"/>
              </a:rPr>
              <a:t>Your presentation goes here, between these slides.</a:t>
            </a:r>
            <a:endParaRPr lang="en-US" sz="2400" b="0" dirty="0">
              <a:highlight>
                <a:srgbClr val="00FF00"/>
              </a:highlight>
              <a:latin typeface="Lao MN" pitchFamily="2" charset="0"/>
              <a:cs typeface="Lao M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63249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A3C4DE-9069-FD72-CF56-42CA747098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CC50F1D-2DC5-EA33-0957-07EC89DAB459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</a:blip>
          <a:srcRect r="-2" b="8499"/>
          <a:stretch/>
        </p:blipFill>
        <p:spPr>
          <a:xfrm>
            <a:off x="768590" y="510947"/>
            <a:ext cx="4899978" cy="4899934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9973C3CD-8A5F-3DA1-EA2E-2AFBB1363925}"/>
              </a:ext>
            </a:extLst>
          </p:cNvPr>
          <p:cNvSpPr txBox="1">
            <a:spLocks/>
          </p:cNvSpPr>
          <p:nvPr/>
        </p:nvSpPr>
        <p:spPr>
          <a:xfrm>
            <a:off x="6094476" y="4359812"/>
            <a:ext cx="5776592" cy="16428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72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rgbClr val="7F7F7F"/>
                </a:solidFill>
                <a:latin typeface="Lao MN" pitchFamily="2" charset="0"/>
                <a:cs typeface="Lao MN" pitchFamily="2" charset="0"/>
              </a:rPr>
              <a:t>10</a:t>
            </a:r>
            <a:r>
              <a:rPr lang="en-US" sz="3600" baseline="30000" dirty="0">
                <a:solidFill>
                  <a:srgbClr val="7F7F7F"/>
                </a:solidFill>
                <a:latin typeface="Lao MN" pitchFamily="2" charset="0"/>
                <a:cs typeface="Lao MN" pitchFamily="2" charset="0"/>
              </a:rPr>
              <a:t>th</a:t>
            </a:r>
            <a:r>
              <a:rPr lang="en-US" sz="3600" dirty="0">
                <a:solidFill>
                  <a:srgbClr val="7F7F7F"/>
                </a:solidFill>
                <a:latin typeface="Lao MN" pitchFamily="2" charset="0"/>
                <a:cs typeface="Lao MN" pitchFamily="2" charset="0"/>
              </a:rPr>
              <a:t> World Archaeological Congress</a:t>
            </a:r>
            <a:br>
              <a:rPr lang="en-US" sz="3600" dirty="0">
                <a:solidFill>
                  <a:srgbClr val="7F7F7F"/>
                </a:solidFill>
                <a:latin typeface="Lao MN" pitchFamily="2" charset="0"/>
                <a:cs typeface="Lao MN" pitchFamily="2" charset="0"/>
              </a:rPr>
            </a:br>
            <a:r>
              <a:rPr lang="en-US" sz="2400" b="0" dirty="0">
                <a:solidFill>
                  <a:srgbClr val="7F7F7F"/>
                </a:solidFill>
                <a:latin typeface="Lao MN" pitchFamily="2" charset="0"/>
                <a:cs typeface="Lao MN" pitchFamily="2" charset="0"/>
              </a:rPr>
              <a:t>Darwin,  Australia 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50ACE170-1533-61C0-47BE-163D99C45DEF}"/>
              </a:ext>
            </a:extLst>
          </p:cNvPr>
          <p:cNvSpPr txBox="1">
            <a:spLocks/>
          </p:cNvSpPr>
          <p:nvPr/>
        </p:nvSpPr>
        <p:spPr>
          <a:xfrm>
            <a:off x="6094476" y="1334481"/>
            <a:ext cx="5776592" cy="185503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72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5500" dirty="0">
                <a:latin typeface="Lao MN" pitchFamily="2" charset="0"/>
                <a:cs typeface="Lao MN" pitchFamily="2" charset="0"/>
              </a:rPr>
              <a:t>End of Presentation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42E55E0-2E54-7BD7-F192-FD8BEF1CD468}"/>
              </a:ext>
            </a:extLst>
          </p:cNvPr>
          <p:cNvSpPr/>
          <p:nvPr/>
        </p:nvSpPr>
        <p:spPr>
          <a:xfrm>
            <a:off x="572648" y="6340107"/>
            <a:ext cx="11386159" cy="13778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1426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67</Words>
  <Application>Microsoft Macintosh PowerPoint</Application>
  <PresentationFormat>Widescreen</PresentationFormat>
  <Paragraphs>15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Aptos</vt:lpstr>
      <vt:lpstr>Aptos Display</vt:lpstr>
      <vt:lpstr>Arial</vt:lpstr>
      <vt:lpstr>Calibri</vt:lpstr>
      <vt:lpstr>Lao MN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Heather Burke</dc:creator>
  <cp:lastModifiedBy>Heather Burke</cp:lastModifiedBy>
  <cp:revision>1</cp:revision>
  <dcterms:created xsi:type="dcterms:W3CDTF">2025-05-08T03:10:42Z</dcterms:created>
  <dcterms:modified xsi:type="dcterms:W3CDTF">2025-05-08T03:13:12Z</dcterms:modified>
</cp:coreProperties>
</file>